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41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08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23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7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4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2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17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88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077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0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26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CC51-660D-4B55-AAD5-3D81786A14A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164-26D9-428C-B910-5A3C9368F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1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7532" y="3638617"/>
            <a:ext cx="7198568" cy="252028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LINO VIŠEBOJAC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237">
            <a:off x="4249790" y="664963"/>
            <a:ext cx="4991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060848"/>
            <a:ext cx="8219256" cy="4209331"/>
          </a:xfrm>
        </p:spPr>
        <p:txBody>
          <a:bodyPr/>
          <a:lstStyle/>
          <a:p>
            <a:r>
              <a:rPr lang="hr-HR" dirty="0" smtClean="0"/>
              <a:t>Lino natjecanja se održavaju u osnovnim školama gdje se traži pravi sportski duh</a:t>
            </a:r>
          </a:p>
          <a:p>
            <a:r>
              <a:rPr lang="hr-HR" dirty="0" smtClean="0"/>
              <a:t>U </a:t>
            </a:r>
            <a:r>
              <a:rPr lang="hr-HR" dirty="0"/>
              <a:t>L</a:t>
            </a:r>
            <a:r>
              <a:rPr lang="hr-HR" dirty="0" smtClean="0"/>
              <a:t>inu sudjeluju mlađi i stariji natjecatelji</a:t>
            </a:r>
          </a:p>
          <a:p>
            <a:r>
              <a:rPr lang="hr-HR" dirty="0" smtClean="0"/>
              <a:t>Navijači navijaju za svoje favorite raznim motivacijskim natpisima i smiješnim maskama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50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Mlađi natjecatelji povlače konope, skaču u vrećama…  i puno zabavnih i smiješnih prepreka prelaze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7221"/>
            <a:ext cx="3158168" cy="21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77221"/>
            <a:ext cx="1582035" cy="23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77221"/>
            <a:ext cx="2450413" cy="22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340768"/>
            <a:ext cx="8661648" cy="6974235"/>
          </a:xfrm>
        </p:spPr>
        <p:txBody>
          <a:bodyPr/>
          <a:lstStyle/>
          <a:p>
            <a:r>
              <a:rPr lang="hr-HR" dirty="0" smtClean="0"/>
              <a:t>Stariji natjecatelji </a:t>
            </a:r>
            <a:r>
              <a:rPr lang="hr-HR" smtClean="0"/>
              <a:t>i </a:t>
            </a:r>
            <a:r>
              <a:rPr lang="hr-HR" smtClean="0"/>
              <a:t>sportske </a:t>
            </a:r>
            <a:r>
              <a:rPr lang="hr-HR" dirty="0" smtClean="0"/>
              <a:t>nade prelaze teže prepreke i bore se za pobjedu 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829694" cy="190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792338" cy="18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76264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Natjecatelji koji su se pokazali najboljima dobivaju nagrade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2458"/>
            <a:ext cx="3096344" cy="20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92458"/>
            <a:ext cx="2727584" cy="18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92458"/>
            <a:ext cx="2520280" cy="19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Nadamo se da će što više djece sudjelovati u ovim zabavnim sportskim aktivnostima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26" y="3140968"/>
            <a:ext cx="2664296" cy="17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736304" cy="18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96" y="1196752"/>
            <a:ext cx="8651304" cy="4929411"/>
          </a:xfrm>
        </p:spPr>
        <p:txBody>
          <a:bodyPr/>
          <a:lstStyle/>
          <a:p>
            <a:r>
              <a:rPr lang="hr-HR" dirty="0" smtClean="0"/>
              <a:t>Voli vas vaš ukusan i fin </a:t>
            </a:r>
            <a:r>
              <a:rPr lang="hr-HR" dirty="0"/>
              <a:t>L</a:t>
            </a:r>
            <a:r>
              <a:rPr lang="hr-HR" dirty="0" smtClean="0"/>
              <a:t>ino medvjedić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3872"/>
            <a:ext cx="2736304" cy="451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2448272" cy="10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91</Words>
  <Application>Microsoft Office PowerPoint</Application>
  <PresentationFormat>Prikaz na zaslonu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LINO VIŠEBOJAC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 VIŠEBOJAC</dc:title>
  <dc:creator>Ucenik 9</dc:creator>
  <cp:lastModifiedBy>Profesor</cp:lastModifiedBy>
  <cp:revision>8</cp:revision>
  <dcterms:created xsi:type="dcterms:W3CDTF">2017-10-13T07:10:15Z</dcterms:created>
  <dcterms:modified xsi:type="dcterms:W3CDTF">2018-02-19T16:38:19Z</dcterms:modified>
</cp:coreProperties>
</file>